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87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88318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0964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123394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235136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461241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46127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8069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45674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73482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63358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12264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7648-0BB4-4C16-9578-280C97A7956D}" type="datetimeFigureOut">
              <a:rPr lang="ms-MY" smtClean="0"/>
              <a:pPr/>
              <a:t>13/06/2013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1C9A-7F71-4957-8BBB-F3672F934AE5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8241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6/13/2013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361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44" y="334012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tercela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214414" y="1428736"/>
            <a:ext cx="6929486" cy="862002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>
              <a:alpha val="4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kehancuran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571472" y="2781304"/>
            <a:ext cx="6929486" cy="9906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FF00">
              <a:alpha val="4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2495512" y="3924304"/>
            <a:ext cx="6000792" cy="95249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B0F0">
              <a:alpha val="4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Berasa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hebat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2500298" y="5143512"/>
            <a:ext cx="6000792" cy="95249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B0F0">
              <a:alpha val="4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Menganggap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serba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kekurangan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2000232" y="3500438"/>
            <a:ext cx="714380" cy="128588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1857356" y="3500438"/>
            <a:ext cx="857256" cy="242889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158" y="20953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Kisah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bersifat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angkuh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sombong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dipaparkan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al-Quran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857224" y="1423983"/>
            <a:ext cx="7143800" cy="1071570"/>
          </a:xfrm>
          <a:prstGeom prst="snip2SameRect">
            <a:avLst>
              <a:gd name="adj1" fmla="val 10647"/>
              <a:gd name="adj2" fmla="val 14905"/>
            </a:avLst>
          </a:prstGeom>
          <a:solidFill>
            <a:srgbClr val="FFFF00">
              <a:alpha val="40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Kisah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kemusnahan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menentang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857224" y="2852742"/>
            <a:ext cx="7143800" cy="1071570"/>
          </a:xfrm>
          <a:prstGeom prst="snip2SameRect">
            <a:avLst>
              <a:gd name="adj1" fmla="val 10647"/>
              <a:gd name="adj2" fmla="val 14905"/>
            </a:avLst>
          </a:prstGeom>
          <a:solidFill>
            <a:srgbClr val="FF0066">
              <a:alpha val="40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 rot="1759562">
            <a:off x="759433" y="1428527"/>
            <a:ext cx="466724" cy="597932"/>
          </a:xfrm>
          <a:prstGeom prst="chevron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84" y="4067188"/>
            <a:ext cx="6363459" cy="12192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Kisah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Firaun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mesir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ditenggalamkan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lautan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84" y="5424510"/>
            <a:ext cx="6363459" cy="12192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Kisah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Hartawan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Karun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takabbur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kekayaan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ditenggelamkan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1482306" y="4013609"/>
            <a:ext cx="1107289" cy="928694"/>
          </a:xfrm>
          <a:prstGeom prst="bentUpArrow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642909" y="4638694"/>
            <a:ext cx="2357455" cy="928694"/>
          </a:xfrm>
          <a:prstGeom prst="bentUpArrow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5172" y="334012"/>
            <a:ext cx="6372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Sebanyak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jenis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352636" y="1523992"/>
            <a:ext cx="6072230" cy="9906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>
              <a:alpha val="4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perintahNya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352636" y="2728914"/>
            <a:ext cx="6072230" cy="156209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FF00">
              <a:alpha val="4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endParaRPr lang="en-US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tidakberiman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52442" y="1357298"/>
            <a:ext cx="1990732" cy="933448"/>
          </a:xfrm>
          <a:prstGeom prst="snip2DiagRect">
            <a:avLst>
              <a:gd name="adj1" fmla="val 31481"/>
              <a:gd name="adj2" fmla="val 34259"/>
            </a:avLst>
          </a:prstGeom>
          <a:gradFill flip="none" rotWithShape="1">
            <a:gsLst>
              <a:gs pos="0">
                <a:srgbClr val="0000FF"/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42910" y="2571744"/>
            <a:ext cx="1990732" cy="933448"/>
          </a:xfrm>
          <a:prstGeom prst="snip2DiagRect">
            <a:avLst>
              <a:gd name="adj1" fmla="val 31481"/>
              <a:gd name="adj2" fmla="val 34259"/>
            </a:avLst>
          </a:prstGeom>
          <a:gradFill flip="none" rotWithShape="1">
            <a:gsLst>
              <a:gs pos="0">
                <a:srgbClr val="0000FF"/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2343104" y="4514856"/>
            <a:ext cx="6086548" cy="120491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>
              <a:alpha val="4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Makhluk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Sikap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membesarkan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menghina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42910" y="4357694"/>
            <a:ext cx="1990732" cy="933448"/>
          </a:xfrm>
          <a:prstGeom prst="snip2DiagRect">
            <a:avLst>
              <a:gd name="adj1" fmla="val 31481"/>
              <a:gd name="adj2" fmla="val 34259"/>
            </a:avLst>
          </a:prstGeom>
          <a:gradFill flip="none" rotWithShape="1">
            <a:gsLst>
              <a:gs pos="0">
                <a:srgbClr val="0000FF"/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Ketiga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00034" y="5929330"/>
            <a:ext cx="8286808" cy="781048"/>
          </a:xfrm>
          <a:prstGeom prst="round2DiagRect">
            <a:avLst>
              <a:gd name="adj1" fmla="val 8789"/>
              <a:gd name="adj2" fmla="val 50000"/>
            </a:avLst>
          </a:prstGeom>
          <a:solidFill>
            <a:srgbClr val="FF0000">
              <a:alpha val="42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Sombong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halangan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memasuki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syurga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376" y="374672"/>
            <a:ext cx="8648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SAW: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0" y="3571876"/>
            <a:ext cx="9144000" cy="1285884"/>
          </a:xfrm>
          <a:prstGeom prst="snip2SameRect">
            <a:avLst>
              <a:gd name="adj1" fmla="val 8485"/>
              <a:gd name="adj2" fmla="val 9546"/>
            </a:avLst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syurga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endPara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debu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kesombongan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-32" y="2276872"/>
            <a:ext cx="91182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يَدْخُلُ الْجَنَّةَ مَنْ كَانَ فِيْ قَلْبِهِ مِثْقَالَ ذَرَّةٍ مِنْ كِبْرٍ.</a:t>
            </a:r>
            <a:endParaRPr lang="en-MY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20" y="33401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menjauhkan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sifat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sombong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71538" y="3071810"/>
            <a:ext cx="7786742" cy="9906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>
              <a:alpha val="42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keuntungan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000100" y="1719266"/>
            <a:ext cx="7767662" cy="1066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B0F0">
              <a:alpha val="42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kebinasaan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428596" y="857232"/>
            <a:ext cx="714380" cy="128588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285720" y="857232"/>
            <a:ext cx="857256" cy="242889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42852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Tanda-tanda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seseorang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mempunyai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sifat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sombong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404784"/>
            <a:ext cx="7543800" cy="1095522"/>
          </a:xfrm>
          <a:prstGeom prst="roundRect">
            <a:avLst>
              <a:gd name="adj" fmla="val 6985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Berasa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megah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914400"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kelebihan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4071942"/>
            <a:ext cx="7572428" cy="1000132"/>
          </a:xfrm>
          <a:prstGeom prst="roundRect">
            <a:avLst>
              <a:gd name="adj" fmla="val 6985"/>
            </a:avLst>
          </a:prstGeom>
          <a:solidFill>
            <a:srgbClr val="3399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Gemar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menghina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pandang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rendah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5786" y="2714620"/>
            <a:ext cx="7600976" cy="107157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Suka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menunjuk-nunjuk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memuji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57158" y="1500174"/>
            <a:ext cx="714380" cy="928686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28596" y="4071942"/>
            <a:ext cx="714380" cy="928686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500034" y="2786058"/>
            <a:ext cx="714380" cy="928686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/>
        </p:nvSpPr>
        <p:spPr>
          <a:xfrm>
            <a:off x="1000100" y="5643578"/>
            <a:ext cx="7358114" cy="933448"/>
          </a:xfrm>
          <a:prstGeom prst="snip2DiagRect">
            <a:avLst>
              <a:gd name="adj1" fmla="val 31481"/>
              <a:gd name="adj2" fmla="val 34259"/>
            </a:avLst>
          </a:prstGeom>
          <a:gradFill flip="none" rotWithShape="1">
            <a:gsLst>
              <a:gs pos="0">
                <a:srgbClr val="0000FF"/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Lupa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hakikat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dimiliki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pinjaman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581924" y="5348298"/>
            <a:ext cx="8389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95314" y="5419736"/>
            <a:ext cx="8389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2910" y="404664"/>
            <a:ext cx="781752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hadirin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7062" y="3714752"/>
            <a:ext cx="8136904" cy="1237963"/>
          </a:xfrm>
          <a:prstGeom prst="roundRect">
            <a:avLst>
              <a:gd name="adj" fmla="val 49870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Hiasi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mahmudah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mencari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keredhaan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857673"/>
            <a:ext cx="8229600" cy="14284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Berazam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bertindak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mengikis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mazmumah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tercela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2" y="174476"/>
            <a:ext cx="9077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Luqman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18-19:-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97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تُصَعِّرْ خَدَّكَ لِلنَّاسِ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تَمْشِ فِي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الأَرْضِ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مَرَحًا إِنَّ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</a:p>
          <a:p>
            <a:pPr algn="ctr" rtl="1"/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يُحِبُّ كُلَّ مُخْتَالٍ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فَخُورٍ.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وَاقْصِدْ فِي مَشْيِكَ وَاغْضُضْ مِن صَوْتِكَ إِنَّ أَنكَرَ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الأَصْوَاتِ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لَصَوْتُ </a:t>
            </a:r>
            <a:r>
              <a:rPr lang="ar-SA" sz="4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الْحَمِيرِ.</a:t>
            </a:r>
            <a:endParaRPr lang="en-US" sz="4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43314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memalingkan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memandang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rendah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berjalan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dibumi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berlagak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tiap-tiap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takabur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membanggakan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Sederhanakanlah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langkah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perjalananmu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rendahkanlah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suaramu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seburuk-buruk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suara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suara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keldai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6050" y="382858"/>
            <a:ext cx="359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811486"/>
            <a:ext cx="9001156" cy="4832092"/>
          </a:xfrm>
          <a:custGeom>
            <a:avLst/>
            <a:gdLst>
              <a:gd name="connsiteX0" fmla="*/ 0 w 9144000"/>
              <a:gd name="connsiteY0" fmla="*/ 0 h 4154984"/>
              <a:gd name="connsiteX1" fmla="*/ 9144000 w 9144000"/>
              <a:gd name="connsiteY1" fmla="*/ 0 h 4154984"/>
              <a:gd name="connsiteX2" fmla="*/ 9144000 w 9144000"/>
              <a:gd name="connsiteY2" fmla="*/ 4154984 h 4154984"/>
              <a:gd name="connsiteX3" fmla="*/ 0 w 9144000"/>
              <a:gd name="connsiteY3" fmla="*/ 4154984 h 4154984"/>
              <a:gd name="connsiteX4" fmla="*/ 0 w 9144000"/>
              <a:gd name="connsiteY4" fmla="*/ 0 h 4154984"/>
              <a:gd name="connsiteX0" fmla="*/ 0 w 9144000"/>
              <a:gd name="connsiteY0" fmla="*/ 0 h 4154984"/>
              <a:gd name="connsiteX1" fmla="*/ 9144000 w 9144000"/>
              <a:gd name="connsiteY1" fmla="*/ 0 h 4154984"/>
              <a:gd name="connsiteX2" fmla="*/ 9144000 w 9144000"/>
              <a:gd name="connsiteY2" fmla="*/ 4154984 h 4154984"/>
              <a:gd name="connsiteX3" fmla="*/ 228600 w 9144000"/>
              <a:gd name="connsiteY3" fmla="*/ 3847404 h 4154984"/>
              <a:gd name="connsiteX4" fmla="*/ 0 w 9144000"/>
              <a:gd name="connsiteY4" fmla="*/ 0 h 4154984"/>
              <a:gd name="connsiteX0" fmla="*/ 0 w 9144000"/>
              <a:gd name="connsiteY0" fmla="*/ 0 h 4154984"/>
              <a:gd name="connsiteX1" fmla="*/ 9144000 w 9144000"/>
              <a:gd name="connsiteY1" fmla="*/ 0 h 4154984"/>
              <a:gd name="connsiteX2" fmla="*/ 9144000 w 9144000"/>
              <a:gd name="connsiteY2" fmla="*/ 4154984 h 4154984"/>
              <a:gd name="connsiteX3" fmla="*/ 8544910 w 9144000"/>
              <a:gd name="connsiteY3" fmla="*/ 3836798 h 4154984"/>
              <a:gd name="connsiteX4" fmla="*/ 228600 w 9144000"/>
              <a:gd name="connsiteY4" fmla="*/ 3847404 h 4154984"/>
              <a:gd name="connsiteX5" fmla="*/ 0 w 9144000"/>
              <a:gd name="connsiteY5" fmla="*/ 0 h 4154984"/>
              <a:gd name="connsiteX0" fmla="*/ 0 w 9144000"/>
              <a:gd name="connsiteY0" fmla="*/ 0 h 4550948"/>
              <a:gd name="connsiteX1" fmla="*/ 9144000 w 9144000"/>
              <a:gd name="connsiteY1" fmla="*/ 0 h 4550948"/>
              <a:gd name="connsiteX2" fmla="*/ 9144000 w 9144000"/>
              <a:gd name="connsiteY2" fmla="*/ 4154984 h 4550948"/>
              <a:gd name="connsiteX3" fmla="*/ 8544910 w 9144000"/>
              <a:gd name="connsiteY3" fmla="*/ 3836798 h 4550948"/>
              <a:gd name="connsiteX4" fmla="*/ 228600 w 9144000"/>
              <a:gd name="connsiteY4" fmla="*/ 3847404 h 4550948"/>
              <a:gd name="connsiteX5" fmla="*/ 0 w 9144000"/>
              <a:gd name="connsiteY5" fmla="*/ 0 h 4550948"/>
              <a:gd name="connsiteX0" fmla="*/ 0 w 9144000"/>
              <a:gd name="connsiteY0" fmla="*/ 0 h 4522224"/>
              <a:gd name="connsiteX1" fmla="*/ 9144000 w 9144000"/>
              <a:gd name="connsiteY1" fmla="*/ 0 h 4522224"/>
              <a:gd name="connsiteX2" fmla="*/ 9144000 w 9144000"/>
              <a:gd name="connsiteY2" fmla="*/ 4154984 h 4522224"/>
              <a:gd name="connsiteX3" fmla="*/ 8544910 w 9144000"/>
              <a:gd name="connsiteY3" fmla="*/ 3836798 h 4522224"/>
              <a:gd name="connsiteX4" fmla="*/ 3484179 w 9144000"/>
              <a:gd name="connsiteY4" fmla="*/ 4356502 h 4522224"/>
              <a:gd name="connsiteX5" fmla="*/ 228600 w 9144000"/>
              <a:gd name="connsiteY5" fmla="*/ 3847404 h 4522224"/>
              <a:gd name="connsiteX6" fmla="*/ 0 w 9144000"/>
              <a:gd name="connsiteY6" fmla="*/ 0 h 4522224"/>
              <a:gd name="connsiteX0" fmla="*/ 0 w 9144000"/>
              <a:gd name="connsiteY0" fmla="*/ 0 h 4522224"/>
              <a:gd name="connsiteX1" fmla="*/ 9144000 w 9144000"/>
              <a:gd name="connsiteY1" fmla="*/ 0 h 4522224"/>
              <a:gd name="connsiteX2" fmla="*/ 8899634 w 9144000"/>
              <a:gd name="connsiteY2" fmla="*/ 1805711 h 4522224"/>
              <a:gd name="connsiteX3" fmla="*/ 9144000 w 9144000"/>
              <a:gd name="connsiteY3" fmla="*/ 4154984 h 4522224"/>
              <a:gd name="connsiteX4" fmla="*/ 8544910 w 9144000"/>
              <a:gd name="connsiteY4" fmla="*/ 3836798 h 4522224"/>
              <a:gd name="connsiteX5" fmla="*/ 3484179 w 9144000"/>
              <a:gd name="connsiteY5" fmla="*/ 4356502 h 4522224"/>
              <a:gd name="connsiteX6" fmla="*/ 228600 w 9144000"/>
              <a:gd name="connsiteY6" fmla="*/ 3847404 h 4522224"/>
              <a:gd name="connsiteX7" fmla="*/ 0 w 9144000"/>
              <a:gd name="connsiteY7" fmla="*/ 0 h 4522224"/>
              <a:gd name="connsiteX0" fmla="*/ 0 w 9144000"/>
              <a:gd name="connsiteY0" fmla="*/ 0 h 4529736"/>
              <a:gd name="connsiteX1" fmla="*/ 9144000 w 9144000"/>
              <a:gd name="connsiteY1" fmla="*/ 0 h 4529736"/>
              <a:gd name="connsiteX2" fmla="*/ 8899634 w 9144000"/>
              <a:gd name="connsiteY2" fmla="*/ 1805711 h 4529736"/>
              <a:gd name="connsiteX3" fmla="*/ 9144000 w 9144000"/>
              <a:gd name="connsiteY3" fmla="*/ 4154984 h 4529736"/>
              <a:gd name="connsiteX4" fmla="*/ 8544910 w 9144000"/>
              <a:gd name="connsiteY4" fmla="*/ 3836798 h 4529736"/>
              <a:gd name="connsiteX5" fmla="*/ 3484179 w 9144000"/>
              <a:gd name="connsiteY5" fmla="*/ 4356502 h 4529736"/>
              <a:gd name="connsiteX6" fmla="*/ 228600 w 9144000"/>
              <a:gd name="connsiteY6" fmla="*/ 3847404 h 4529736"/>
              <a:gd name="connsiteX7" fmla="*/ 15766 w 9144000"/>
              <a:gd name="connsiteY7" fmla="*/ 262509 h 4529736"/>
              <a:gd name="connsiteX8" fmla="*/ 0 w 9144000"/>
              <a:gd name="connsiteY8" fmla="*/ 0 h 4529736"/>
              <a:gd name="connsiteX0" fmla="*/ 0 w 9144000"/>
              <a:gd name="connsiteY0" fmla="*/ 238633 h 4768369"/>
              <a:gd name="connsiteX1" fmla="*/ 3767959 w 9144000"/>
              <a:gd name="connsiteY1" fmla="*/ 0 h 4768369"/>
              <a:gd name="connsiteX2" fmla="*/ 9144000 w 9144000"/>
              <a:gd name="connsiteY2" fmla="*/ 238633 h 4768369"/>
              <a:gd name="connsiteX3" fmla="*/ 8899634 w 9144000"/>
              <a:gd name="connsiteY3" fmla="*/ 2044344 h 4768369"/>
              <a:gd name="connsiteX4" fmla="*/ 9144000 w 9144000"/>
              <a:gd name="connsiteY4" fmla="*/ 4393617 h 4768369"/>
              <a:gd name="connsiteX5" fmla="*/ 8544910 w 9144000"/>
              <a:gd name="connsiteY5" fmla="*/ 4075431 h 4768369"/>
              <a:gd name="connsiteX6" fmla="*/ 3484179 w 9144000"/>
              <a:gd name="connsiteY6" fmla="*/ 4595135 h 4768369"/>
              <a:gd name="connsiteX7" fmla="*/ 228600 w 9144000"/>
              <a:gd name="connsiteY7" fmla="*/ 4086037 h 4768369"/>
              <a:gd name="connsiteX8" fmla="*/ 15766 w 9144000"/>
              <a:gd name="connsiteY8" fmla="*/ 501142 h 4768369"/>
              <a:gd name="connsiteX9" fmla="*/ 0 w 9144000"/>
              <a:gd name="connsiteY9" fmla="*/ 238633 h 4768369"/>
              <a:gd name="connsiteX0" fmla="*/ 0 w 9144000"/>
              <a:gd name="connsiteY0" fmla="*/ 238633 h 4768369"/>
              <a:gd name="connsiteX1" fmla="*/ 3767959 w 9144000"/>
              <a:gd name="connsiteY1" fmla="*/ 0 h 4768369"/>
              <a:gd name="connsiteX2" fmla="*/ 6889531 w 9144000"/>
              <a:gd name="connsiteY2" fmla="*/ 461542 h 4768369"/>
              <a:gd name="connsiteX3" fmla="*/ 9144000 w 9144000"/>
              <a:gd name="connsiteY3" fmla="*/ 238633 h 4768369"/>
              <a:gd name="connsiteX4" fmla="*/ 8899634 w 9144000"/>
              <a:gd name="connsiteY4" fmla="*/ 2044344 h 4768369"/>
              <a:gd name="connsiteX5" fmla="*/ 9144000 w 9144000"/>
              <a:gd name="connsiteY5" fmla="*/ 4393617 h 4768369"/>
              <a:gd name="connsiteX6" fmla="*/ 8544910 w 9144000"/>
              <a:gd name="connsiteY6" fmla="*/ 4075431 h 4768369"/>
              <a:gd name="connsiteX7" fmla="*/ 3484179 w 9144000"/>
              <a:gd name="connsiteY7" fmla="*/ 4595135 h 4768369"/>
              <a:gd name="connsiteX8" fmla="*/ 228600 w 9144000"/>
              <a:gd name="connsiteY8" fmla="*/ 4086037 h 4768369"/>
              <a:gd name="connsiteX9" fmla="*/ 15766 w 9144000"/>
              <a:gd name="connsiteY9" fmla="*/ 501142 h 4768369"/>
              <a:gd name="connsiteX10" fmla="*/ 0 w 9144000"/>
              <a:gd name="connsiteY10" fmla="*/ 238633 h 4768369"/>
              <a:gd name="connsiteX0" fmla="*/ 0 w 9144000"/>
              <a:gd name="connsiteY0" fmla="*/ 238633 h 4768369"/>
              <a:gd name="connsiteX1" fmla="*/ 2617076 w 9144000"/>
              <a:gd name="connsiteY1" fmla="*/ 352639 h 4768369"/>
              <a:gd name="connsiteX2" fmla="*/ 3767959 w 9144000"/>
              <a:gd name="connsiteY2" fmla="*/ 0 h 4768369"/>
              <a:gd name="connsiteX3" fmla="*/ 6889531 w 9144000"/>
              <a:gd name="connsiteY3" fmla="*/ 461542 h 4768369"/>
              <a:gd name="connsiteX4" fmla="*/ 9144000 w 9144000"/>
              <a:gd name="connsiteY4" fmla="*/ 238633 h 4768369"/>
              <a:gd name="connsiteX5" fmla="*/ 8899634 w 9144000"/>
              <a:gd name="connsiteY5" fmla="*/ 2044344 h 4768369"/>
              <a:gd name="connsiteX6" fmla="*/ 9144000 w 9144000"/>
              <a:gd name="connsiteY6" fmla="*/ 4393617 h 4768369"/>
              <a:gd name="connsiteX7" fmla="*/ 8544910 w 9144000"/>
              <a:gd name="connsiteY7" fmla="*/ 4075431 h 4768369"/>
              <a:gd name="connsiteX8" fmla="*/ 3484179 w 9144000"/>
              <a:gd name="connsiteY8" fmla="*/ 4595135 h 4768369"/>
              <a:gd name="connsiteX9" fmla="*/ 228600 w 9144000"/>
              <a:gd name="connsiteY9" fmla="*/ 4086037 h 4768369"/>
              <a:gd name="connsiteX10" fmla="*/ 15766 w 9144000"/>
              <a:gd name="connsiteY10" fmla="*/ 501142 h 4768369"/>
              <a:gd name="connsiteX11" fmla="*/ 0 w 9144000"/>
              <a:gd name="connsiteY11" fmla="*/ 238633 h 4768369"/>
              <a:gd name="connsiteX0" fmla="*/ 0 w 9144000"/>
              <a:gd name="connsiteY0" fmla="*/ 238633 h 4930220"/>
              <a:gd name="connsiteX1" fmla="*/ 2617076 w 9144000"/>
              <a:gd name="connsiteY1" fmla="*/ 352639 h 4930220"/>
              <a:gd name="connsiteX2" fmla="*/ 3767959 w 9144000"/>
              <a:gd name="connsiteY2" fmla="*/ 0 h 4930220"/>
              <a:gd name="connsiteX3" fmla="*/ 6889531 w 9144000"/>
              <a:gd name="connsiteY3" fmla="*/ 461542 h 4930220"/>
              <a:gd name="connsiteX4" fmla="*/ 9144000 w 9144000"/>
              <a:gd name="connsiteY4" fmla="*/ 238633 h 4930220"/>
              <a:gd name="connsiteX5" fmla="*/ 8899634 w 9144000"/>
              <a:gd name="connsiteY5" fmla="*/ 2044344 h 4930220"/>
              <a:gd name="connsiteX6" fmla="*/ 9144000 w 9144000"/>
              <a:gd name="connsiteY6" fmla="*/ 4393617 h 4930220"/>
              <a:gd name="connsiteX7" fmla="*/ 8544910 w 9144000"/>
              <a:gd name="connsiteY7" fmla="*/ 4075431 h 4930220"/>
              <a:gd name="connsiteX8" fmla="*/ 4748048 w 9144000"/>
              <a:gd name="connsiteY8" fmla="*/ 4843603 h 4930220"/>
              <a:gd name="connsiteX9" fmla="*/ 3484179 w 9144000"/>
              <a:gd name="connsiteY9" fmla="*/ 4595135 h 4930220"/>
              <a:gd name="connsiteX10" fmla="*/ 228600 w 9144000"/>
              <a:gd name="connsiteY10" fmla="*/ 4086037 h 4930220"/>
              <a:gd name="connsiteX11" fmla="*/ 15766 w 9144000"/>
              <a:gd name="connsiteY11" fmla="*/ 501142 h 4930220"/>
              <a:gd name="connsiteX12" fmla="*/ 0 w 9144000"/>
              <a:gd name="connsiteY12" fmla="*/ 238633 h 4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4930220">
                <a:moveTo>
                  <a:pt x="0" y="238633"/>
                </a:moveTo>
                <a:lnTo>
                  <a:pt x="2617076" y="352639"/>
                </a:lnTo>
                <a:lnTo>
                  <a:pt x="3767959" y="0"/>
                </a:lnTo>
                <a:lnTo>
                  <a:pt x="6889531" y="461542"/>
                </a:lnTo>
                <a:lnTo>
                  <a:pt x="9144000" y="238633"/>
                </a:lnTo>
                <a:lnTo>
                  <a:pt x="8899634" y="2044344"/>
                </a:lnTo>
                <a:lnTo>
                  <a:pt x="9144000" y="4393617"/>
                </a:lnTo>
                <a:lnTo>
                  <a:pt x="8544910" y="4075431"/>
                </a:lnTo>
                <a:cubicBezTo>
                  <a:pt x="7977351" y="4075234"/>
                  <a:pt x="5591503" y="4756986"/>
                  <a:pt x="4748048" y="4843603"/>
                </a:cubicBezTo>
                <a:cubicBezTo>
                  <a:pt x="3904593" y="4930220"/>
                  <a:pt x="4237420" y="4721396"/>
                  <a:pt x="3484179" y="4595135"/>
                </a:cubicBezTo>
                <a:cubicBezTo>
                  <a:pt x="2730938" y="4468874"/>
                  <a:pt x="806669" y="4768369"/>
                  <a:pt x="228600" y="4086037"/>
                </a:cubicBezTo>
                <a:lnTo>
                  <a:pt x="15766" y="501142"/>
                </a:lnTo>
                <a:lnTo>
                  <a:pt x="0" y="238633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ctr"/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ِلىْ وَلَكُمْ بِالْقُرْءَانِ الْعَظِيْمِ، وَنَفَعَنِى وَإِيَّاكُمْ بِمَا فِيْهِ مِنَ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الأَيَاتِ وَالذِّكْرِ الْحَكِيْمِ، وَتَقَبَّلَ مِنِّي وَمِنْكُمْ تِلاَوَتَهُ إِنَّهُ هُوَ السَّمِيعُ الْعَلِيْمُ. أَقُوْلُ قَوْلِيْ هَذَا وَأَسْتَغْفِرُ اللهَ الْعَظِيْمَ لِيْ وَلَكُمْ، وَلِسَآئِرِ الْمُسْلِمِيْنَ وَالْمُسْلِمَاتِ، وَالْمُؤْمِنِيْنَ وَالْمُؤْمِنَاتِ فَاسْتَغْفِرُوْهُ، إِنَّهُ هُوَ الغَّفُورُ الرَّحِيْمُ.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DZ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97457"/>
            <a:ext cx="9144000" cy="4031873"/>
          </a:xfrm>
          <a:prstGeom prst="rect">
            <a:avLst/>
          </a:prstGeom>
          <a:solidFill>
            <a:srgbClr val="92D05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7259"/>
            <a:ext cx="91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prstClr val="black"/>
                </a:solidFill>
              </a:ln>
              <a:solidFill>
                <a:srgbClr val="00FF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643050"/>
            <a:ext cx="914403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66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8466"/>
            <a:ext cx="9144000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304800"/>
            <a:ext cx="9072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148" r="1631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0166" y="343895"/>
            <a:ext cx="6572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-32" y="1785926"/>
            <a:ext cx="91440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" y="4391561"/>
            <a:ext cx="914400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348" y="28572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3236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مُحَمَّدًا عَبْدُهُ وَرَسُوْلُهُ.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54027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71612"/>
            <a:ext cx="9001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وَرَسُوْلِكَ مُحَمَّدٍ، وَعَلَى آلِهِ وَصَحْبِهِ أَجْمَعِينَ.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2010"/>
            <a:ext cx="9144000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2" y="188877"/>
            <a:ext cx="8429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472" y="343895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28736"/>
            <a:ext cx="9143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أَيُّهَا النَّاسُ، اتَّقُوْا اللهَ تَعَالَى،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وَكُوْنُوْا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مُتَوَاضِعِيْنَ</a:t>
            </a:r>
            <a:endParaRPr lang="en-US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318895"/>
            <a:ext cx="91440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bersifat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merendahkan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08" y="319110"/>
            <a:ext cx="5143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3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214678" y="3090882"/>
            <a:ext cx="5562600" cy="1600200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</a:t>
            </a:r>
            <a:endParaRPr lang="en-US" sz="26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14366" y="4891110"/>
            <a:ext cx="8229600" cy="175260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Memimpin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bersifat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belas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kasihan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rendah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6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358143" y="1090618"/>
            <a:ext cx="3356601" cy="2786812"/>
          </a:xfrm>
          <a:prstGeom prst="upDownArrow">
            <a:avLst>
              <a:gd name="adj1" fmla="val 74060"/>
              <a:gd name="adj2" fmla="val 3043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Tingkatkan</a:t>
            </a:r>
            <a:r>
              <a:rPr lang="en-US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ketakwaan</a:t>
            </a:r>
            <a:r>
              <a:rPr lang="en-US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dan</a:t>
            </a:r>
            <a:r>
              <a:rPr lang="en-US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keimanan</a:t>
            </a:r>
            <a:endParaRPr lang="en-US" sz="280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814" y="343895"/>
            <a:ext cx="857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0" y="3914140"/>
            <a:ext cx="9144000" cy="1015058"/>
          </a:xfrm>
          <a:prstGeom prst="snip2SameRect">
            <a:avLst>
              <a:gd name="adj1" fmla="val 8485"/>
              <a:gd name="adj2" fmla="val 9546"/>
            </a:avLst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merendah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mengangkat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darjatnya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0132" y="1857364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تَوَاضَعَ ِللهِ رَفَعَهُ الله</a:t>
            </a:r>
            <a:endParaRPr lang="en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839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contoh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terbaik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624" y="2843246"/>
            <a:ext cx="7704856" cy="1800200"/>
          </a:xfrm>
          <a:prstGeom prst="roundRect">
            <a:avLst>
              <a:gd name="adj" fmla="val 6985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kesederhanaan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tawadduk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bersama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para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sahabatnya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67544" y="1273890"/>
            <a:ext cx="4824536" cy="1857388"/>
          </a:xfrm>
          <a:prstGeom prst="notchedRightArrow">
            <a:avLst>
              <a:gd name="adj1" fmla="val 63726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Walaupun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terpilih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tetapi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918" y="142852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Kisah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seorang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berhadapan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6200" y="1616054"/>
            <a:ext cx="7986464" cy="1095522"/>
          </a:xfrm>
          <a:prstGeom prst="roundRect">
            <a:avLst>
              <a:gd name="adj" fmla="val 6985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Lelaki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berasa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takut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gementar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9986" y="3080736"/>
            <a:ext cx="7600976" cy="107157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menenangkan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lelaki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tersebut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merendahkan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34300" y="4495816"/>
            <a:ext cx="7358114" cy="933448"/>
          </a:xfrm>
          <a:prstGeom prst="snip2DiagRect">
            <a:avLst>
              <a:gd name="adj1" fmla="val 31481"/>
              <a:gd name="adj2" fmla="val 34259"/>
            </a:avLst>
          </a:prstGeom>
          <a:gradFill flip="none" rotWithShape="1">
            <a:gsLst>
              <a:gs pos="0">
                <a:srgbClr val="0000FF"/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harus muhasabah diri dengan mempelajari sifat dan perangai Baginda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616124" y="4355382"/>
            <a:ext cx="8389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829514" y="4426820"/>
            <a:ext cx="8389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Right Arrow 8"/>
          <p:cNvSpPr/>
          <p:nvPr/>
        </p:nvSpPr>
        <p:spPr>
          <a:xfrm>
            <a:off x="285720" y="2056664"/>
            <a:ext cx="720080" cy="165618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4121072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3179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وَأَشْهَدُ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سَيْدَنَا مُحَمَّدًا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282339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53999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.”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EF4F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9144000" cy="2914648"/>
          </a:xfrm>
          <a:prstGeom prst="rect">
            <a:avLst/>
          </a:prstGeom>
          <a:solidFill>
            <a:srgbClr val="00B0F0">
              <a:alpha val="3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9144000" cy="1785104"/>
          </a:xfrm>
          <a:prstGeom prst="rect">
            <a:avLst/>
          </a:prstGeom>
          <a:solidFill>
            <a:schemeClr val="bg2">
              <a:lumMod val="90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اللَّهُمَّ اغْفِرْ وِالْمُؤْمِنِيْنَ وَالْمُؤمِنَاتِ وَالْمُسلِمِيْنَ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57566"/>
            <a:ext cx="9144000" cy="3071834"/>
          </a:xfrm>
          <a:prstGeom prst="rect">
            <a:avLst/>
          </a:prstGeom>
          <a:solidFill>
            <a:srgbClr val="00B0F0">
              <a:alpha val="3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3000"/>
            <a:ext cx="9144000" cy="4524315"/>
          </a:xfrm>
          <a:prstGeom prst="rect">
            <a:avLst/>
          </a:prstGeom>
          <a:solidFill>
            <a:schemeClr val="accent5">
              <a:lumMod val="75000"/>
              <a:alpha val="12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2984"/>
            <a:ext cx="9144000" cy="4247317"/>
          </a:xfrm>
          <a:prstGeom prst="rect">
            <a:avLst/>
          </a:prstGeom>
          <a:solidFill>
            <a:schemeClr val="accent5">
              <a:lumMod val="75000"/>
              <a:alpha val="8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Allah…</a:t>
            </a:r>
          </a:p>
          <a:p>
            <a:pPr algn="ctr"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214422"/>
            <a:ext cx="9067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</a:t>
            </a:r>
          </a:p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Mengampunkan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Allah… </a:t>
            </a:r>
          </a:p>
          <a:p>
            <a:pPr algn="ctr"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562"/>
          <a:stretch>
            <a:fillRect/>
          </a:stretch>
        </p:blipFill>
        <p:spPr bwMode="auto">
          <a:xfrm>
            <a:off x="-1709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084"/>
            <a:ext cx="9144032" cy="68590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714488"/>
            <a:ext cx="9001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نَبِيِّنَا مُحَمَّدٍ وَعَلَى آلِهِ وَصَحْبِهِ الغُرِّ الْمَيَامِيْنَ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29066"/>
            <a:ext cx="9144000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188877"/>
            <a:ext cx="6357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238" r="25177" b="4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8794" y="343895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34990"/>
            <a:ext cx="9144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اللهَ، وَالْتَزِمُوْا الْقِيَامَ بِحَقِّ اللهِ، وَأَدُّوْا مَا أَوْجَبَ اللهُ عَلَيْكُمْ مِنْ حَقِّ السَّمْعِ وَالطَّاعَةِ لِمَنْ وَلاَّهُ أَمْرَكُمْ، تَسْلَمُ لَكُمْ جَمَاعَتُكُمْ، وَيَسْتَقِيْمُ بُنْيَانُكُمْ.</a:t>
            </a:r>
            <a:endParaRPr lang="en-US" sz="4800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3380"/>
            <a:ext cx="91440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Beriltizamlah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menunaikan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hak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nescaya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saudara-saudara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keredhaanNya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Tunaikanlah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diwajibkan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saudara-saudara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tanggungjawab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mendengar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mematuhi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pihak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ditauliahkan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waliyul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amri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saudara-saudara</a:t>
            </a:r>
            <a:r>
              <a:rPr lang="en-US" sz="24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0480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16" y="4286256"/>
            <a:ext cx="5857884" cy="1714512"/>
          </a:xfrm>
          <a:prstGeom prst="roundRect">
            <a:avLst>
              <a:gd name="adj" fmla="val 975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ketaatan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dipertanggungjawabkan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dikurniakan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1899116">
            <a:off x="3255432" y="2569457"/>
            <a:ext cx="2506848" cy="1407646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72" y="2143116"/>
            <a:ext cx="4038656" cy="15716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2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44" y="374672"/>
            <a:ext cx="8786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Godaan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hasutan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iblis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42844" y="1285860"/>
            <a:ext cx="5881742" cy="9906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digunakan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85800" y="2500306"/>
            <a:ext cx="7924800" cy="9906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Membisikkan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tercela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>
            <a:off x="6965153" y="5069701"/>
            <a:ext cx="928694" cy="2362200"/>
          </a:xfrm>
          <a:prstGeom prst="stripedRightArrow">
            <a:avLst>
              <a:gd name="adj1" fmla="val 71548"/>
              <a:gd name="adj2" fmla="val 3665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719166" y="4857760"/>
            <a:ext cx="7924800" cy="1323988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takabbur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iblis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sujud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menghormati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Adam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a.s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3929066"/>
            <a:ext cx="2714644" cy="642942"/>
          </a:xfrm>
          <a:prstGeom prst="rect">
            <a:avLst/>
          </a:prstGeom>
          <a:solidFill>
            <a:srgbClr val="FF0066">
              <a:alpha val="4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Hasad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dengki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3929066"/>
            <a:ext cx="1928826" cy="642942"/>
          </a:xfrm>
          <a:prstGeom prst="rect">
            <a:avLst/>
          </a:prstGeom>
          <a:solidFill>
            <a:srgbClr val="00B050">
              <a:alpha val="68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3929066"/>
            <a:ext cx="1785950" cy="642942"/>
          </a:xfrm>
          <a:prstGeom prst="rect">
            <a:avLst/>
          </a:prstGeom>
          <a:solidFill>
            <a:srgbClr val="00B050">
              <a:alpha val="73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Dendam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0892" y="3929066"/>
            <a:ext cx="2000264" cy="642942"/>
          </a:xfrm>
          <a:prstGeom prst="rect">
            <a:avLst/>
          </a:prstGeom>
          <a:solidFill>
            <a:srgbClr val="FF0066">
              <a:alpha val="4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Sombong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>
          <a:xfrm rot="10800000" flipV="1">
            <a:off x="1035820" y="3357562"/>
            <a:ext cx="2964677" cy="5715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428994" y="3428999"/>
            <a:ext cx="928693" cy="5715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76802" y="3448048"/>
            <a:ext cx="909644" cy="5524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86380" y="3357562"/>
            <a:ext cx="3071834" cy="5000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500" y="204742"/>
            <a:ext cx="87203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A’raf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12-13:-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-32" y="3562328"/>
            <a:ext cx="9144000" cy="2795630"/>
          </a:xfrm>
          <a:prstGeom prst="snip2SameRect">
            <a:avLst>
              <a:gd name="adj1" fmla="val 8485"/>
              <a:gd name="adj2" fmla="val 9546"/>
            </a:avLst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419188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قَالَ مَا مَنَعَكَ أَلاَّ تَسْجُدَ إِذْ أَمَرْتُكَ قَالَ أَنَاْ خَيْرٌ مِّنْهُ خَلَقْتَنِي مِن نَّارٍ وَخَلَقْتَهُ مِن طِينٍ. قَالَ فَاهْبِطْ مِنْهَا فَمَا يَكُونُ لَكَ أَن تَتَكَبَّرَ فِيهَا فَاخْرُجْ إِنَّكَ مِنَ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الصَّاغِرِينَ. 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519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"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Allah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berfirman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Apakah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yang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menghalangimu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sujud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Adam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ketika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menyuruhmu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"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Iblis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menjawab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"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lebih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baik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daripadanya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menciptakan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api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sedangkan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ciptakan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tanah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." </a:t>
            </a:r>
            <a:endParaRPr lang="en-MY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Allah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berfirman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Turunlah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syurga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patut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berlaku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sombong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didalamnya,oleh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sebab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keluarlah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golongan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MY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hina</a:t>
            </a:r>
            <a:r>
              <a:rPr lang="en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."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1205</Words>
  <Application>Microsoft Office PowerPoint</Application>
  <PresentationFormat>On-screen Show (4:3)</PresentationFormat>
  <Paragraphs>153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1_Office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</dc:creator>
  <cp:lastModifiedBy>Unknown User</cp:lastModifiedBy>
  <cp:revision>7</cp:revision>
  <dcterms:created xsi:type="dcterms:W3CDTF">2013-06-12T19:10:15Z</dcterms:created>
  <dcterms:modified xsi:type="dcterms:W3CDTF">2013-06-13T02:30:30Z</dcterms:modified>
</cp:coreProperties>
</file>